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>
        <p:scale>
          <a:sx n="81" d="100"/>
          <a:sy n="81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78323" y="534537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Corpus Christi School</a:t>
            </a:r>
          </a:p>
          <a:p>
            <a:pPr algn="ctr"/>
            <a:endParaRPr lang="en-US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49530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Mr.Kevin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en-US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Klyde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E. Mata</a:t>
            </a:r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First Year-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June 2013-March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2014</a:t>
            </a:r>
          </a:p>
          <a:p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2895600"/>
            <a:ext cx="6400800" cy="7694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English Writing</a:t>
            </a:r>
          </a:p>
        </p:txBody>
      </p:sp>
    </p:spTree>
    <p:extLst>
      <p:ext uri="{BB962C8B-B14F-4D97-AF65-F5344CB8AC3E}">
        <p14:creationId xmlns:p14="http://schemas.microsoft.com/office/powerpoint/2010/main" val="63262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09600"/>
            <a:ext cx="784860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ynameSSK" pitchFamily="2" charset="0"/>
              </a:rPr>
              <a:t>Objectives:</a:t>
            </a:r>
          </a:p>
          <a:p>
            <a:pPr algn="just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DynameSSK" pitchFamily="2" charset="0"/>
            </a:endParaRPr>
          </a:p>
          <a:p>
            <a:pPr algn="just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ynameSSK" pitchFamily="2" charset="0"/>
              </a:rPr>
              <a:t>	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ynameSSK" pitchFamily="2" charset="0"/>
              </a:rPr>
              <a:t>To learn about composition, prose fiction, poetry, drama, and creative writing for the whole year.</a:t>
            </a:r>
          </a:p>
        </p:txBody>
      </p:sp>
    </p:spTree>
    <p:extLst>
      <p:ext uri="{BB962C8B-B14F-4D97-AF65-F5344CB8AC3E}">
        <p14:creationId xmlns:p14="http://schemas.microsoft.com/office/powerpoint/2010/main" val="132559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9349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Brandish" pitchFamily="2" charset="0"/>
              </a:rPr>
              <a:t>First Quarter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Brandish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990600"/>
            <a:ext cx="6629400" cy="5078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Composition:</a:t>
            </a:r>
          </a:p>
          <a:p>
            <a:pPr algn="ctr"/>
            <a:endParaRPr lang="en-US" sz="3600" b="1" dirty="0" smtClean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Understanding the Topic</a:t>
            </a:r>
            <a:endParaRPr lang="en-US" sz="3600" b="1" dirty="0" smtClean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Think of your own experience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Plan Your </a:t>
            </a:r>
            <a:r>
              <a:rPr lang="en-US" sz="3600" b="1" dirty="0" err="1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Compostition</a:t>
            </a:r>
            <a:endParaRPr lang="en-US" sz="3600" b="1" dirty="0" smtClean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Write </a:t>
            </a:r>
            <a:r>
              <a:rPr lang="en-US" sz="3600" b="1" dirty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</a:t>
            </a: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our Composition</a:t>
            </a:r>
            <a:endParaRPr lang="en-US" sz="3600" b="1" dirty="0" smtClean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Check Your Composition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7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381000"/>
            <a:ext cx="5105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Brandish" pitchFamily="2" charset="0"/>
              </a:rPr>
              <a:t>Second Quarter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  <a:latin typeface="Brandish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1752600"/>
            <a:ext cx="5943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Prose Fiction</a:t>
            </a: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457200" indent="-457200" algn="ctr">
              <a:buFont typeface="Arial" pitchFamily="34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Setting</a:t>
            </a:r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Plot</a:t>
            </a:r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Point of View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Characterization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Figurative Language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Theme</a:t>
            </a:r>
          </a:p>
          <a:p>
            <a:pPr marL="285750" indent="-285750" algn="ctr">
              <a:buFont typeface="Arial" charset="0"/>
              <a:buChar char="•"/>
            </a:pPr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48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3048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randish" pitchFamily="2" charset="0"/>
              </a:rPr>
              <a:t>Third Quarter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randish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89892"/>
            <a:ext cx="66294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Poetry and Drama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Haiku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English poetry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Shakspearean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Hamlet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Elements of Drama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Elements of Poetry</a:t>
            </a:r>
          </a:p>
          <a:p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2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8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Brandish" pitchFamily="2" charset="0"/>
              </a:rPr>
              <a:t>Fourth Quarter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Brandish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1443841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Creative Writing:</a:t>
            </a:r>
            <a:b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Essays</a:t>
            </a:r>
          </a:p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Journals</a:t>
            </a:r>
          </a:p>
          <a:p>
            <a:pPr algn="ctr"/>
            <a:r>
              <a:rPr lang="en-US" sz="36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Anecdotes</a:t>
            </a:r>
          </a:p>
          <a:p>
            <a:pPr algn="ctr"/>
            <a:endParaRPr lang="en-US" sz="36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75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103</TotalTime>
  <Words>75</Words>
  <Application>Microsoft Office PowerPoint</Application>
  <PresentationFormat>On-screen Show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Bob Mata</cp:lastModifiedBy>
  <cp:revision>12</cp:revision>
  <dcterms:created xsi:type="dcterms:W3CDTF">2012-10-01T04:25:41Z</dcterms:created>
  <dcterms:modified xsi:type="dcterms:W3CDTF">2012-10-02T03:04:34Z</dcterms:modified>
</cp:coreProperties>
</file>